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32918400"/>
  <p:notesSz cx="6858000" cy="9144000"/>
  <p:defaultTextStyle>
    <a:defPPr>
      <a:defRPr lang="en-US"/>
    </a:defPPr>
    <a:lvl1pPr marL="0" algn="l" defTabSz="3160166" rtl="0" eaLnBrk="1" latinLnBrk="0" hangingPunct="1">
      <a:defRPr sz="6221" kern="1200">
        <a:solidFill>
          <a:schemeClr val="tx1"/>
        </a:solidFill>
        <a:latin typeface="+mn-lt"/>
        <a:ea typeface="+mn-ea"/>
        <a:cs typeface="+mn-cs"/>
      </a:defRPr>
    </a:lvl1pPr>
    <a:lvl2pPr marL="1580083" algn="l" defTabSz="3160166" rtl="0" eaLnBrk="1" latinLnBrk="0" hangingPunct="1">
      <a:defRPr sz="6221" kern="1200">
        <a:solidFill>
          <a:schemeClr val="tx1"/>
        </a:solidFill>
        <a:latin typeface="+mn-lt"/>
        <a:ea typeface="+mn-ea"/>
        <a:cs typeface="+mn-cs"/>
      </a:defRPr>
    </a:lvl2pPr>
    <a:lvl3pPr marL="3160166" algn="l" defTabSz="3160166" rtl="0" eaLnBrk="1" latinLnBrk="0" hangingPunct="1">
      <a:defRPr sz="6221" kern="1200">
        <a:solidFill>
          <a:schemeClr val="tx1"/>
        </a:solidFill>
        <a:latin typeface="+mn-lt"/>
        <a:ea typeface="+mn-ea"/>
        <a:cs typeface="+mn-cs"/>
      </a:defRPr>
    </a:lvl3pPr>
    <a:lvl4pPr marL="4740250" algn="l" defTabSz="3160166" rtl="0" eaLnBrk="1" latinLnBrk="0" hangingPunct="1">
      <a:defRPr sz="6221" kern="1200">
        <a:solidFill>
          <a:schemeClr val="tx1"/>
        </a:solidFill>
        <a:latin typeface="+mn-lt"/>
        <a:ea typeface="+mn-ea"/>
        <a:cs typeface="+mn-cs"/>
      </a:defRPr>
    </a:lvl4pPr>
    <a:lvl5pPr marL="6320333" algn="l" defTabSz="3160166" rtl="0" eaLnBrk="1" latinLnBrk="0" hangingPunct="1">
      <a:defRPr sz="6221" kern="1200">
        <a:solidFill>
          <a:schemeClr val="tx1"/>
        </a:solidFill>
        <a:latin typeface="+mn-lt"/>
        <a:ea typeface="+mn-ea"/>
        <a:cs typeface="+mn-cs"/>
      </a:defRPr>
    </a:lvl5pPr>
    <a:lvl6pPr marL="7900416" algn="l" defTabSz="3160166" rtl="0" eaLnBrk="1" latinLnBrk="0" hangingPunct="1">
      <a:defRPr sz="6221" kern="1200">
        <a:solidFill>
          <a:schemeClr val="tx1"/>
        </a:solidFill>
        <a:latin typeface="+mn-lt"/>
        <a:ea typeface="+mn-ea"/>
        <a:cs typeface="+mn-cs"/>
      </a:defRPr>
    </a:lvl6pPr>
    <a:lvl7pPr marL="9480499" algn="l" defTabSz="3160166" rtl="0" eaLnBrk="1" latinLnBrk="0" hangingPunct="1">
      <a:defRPr sz="6221" kern="1200">
        <a:solidFill>
          <a:schemeClr val="tx1"/>
        </a:solidFill>
        <a:latin typeface="+mn-lt"/>
        <a:ea typeface="+mn-ea"/>
        <a:cs typeface="+mn-cs"/>
      </a:defRPr>
    </a:lvl7pPr>
    <a:lvl8pPr marL="11060582" algn="l" defTabSz="3160166" rtl="0" eaLnBrk="1" latinLnBrk="0" hangingPunct="1">
      <a:defRPr sz="6221" kern="1200">
        <a:solidFill>
          <a:schemeClr val="tx1"/>
        </a:solidFill>
        <a:latin typeface="+mn-lt"/>
        <a:ea typeface="+mn-ea"/>
        <a:cs typeface="+mn-cs"/>
      </a:defRPr>
    </a:lvl8pPr>
    <a:lvl9pPr marL="12640666" algn="l" defTabSz="3160166" rtl="0" eaLnBrk="1" latinLnBrk="0" hangingPunct="1">
      <a:defRPr sz="622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1997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5387342"/>
            <a:ext cx="2798064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7289782"/>
            <a:ext cx="246888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7939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290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752600"/>
            <a:ext cx="709803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752600"/>
            <a:ext cx="20882610" cy="2789682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6115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5471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8206749"/>
            <a:ext cx="2839212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2029429"/>
            <a:ext cx="2839212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285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8763000"/>
            <a:ext cx="13990320" cy="208864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8763000"/>
            <a:ext cx="13990320" cy="208864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421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752607"/>
            <a:ext cx="2839212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8069582"/>
            <a:ext cx="13926024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2024360"/>
            <a:ext cx="13926024" cy="176860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8069582"/>
            <a:ext cx="13994608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2024360"/>
            <a:ext cx="13994608" cy="176860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949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00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261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194560"/>
            <a:ext cx="10617041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4739647"/>
            <a:ext cx="1666494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9875520"/>
            <a:ext cx="10617041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5722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194560"/>
            <a:ext cx="10617041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4739647"/>
            <a:ext cx="16664940" cy="233934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9875520"/>
            <a:ext cx="10617041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8248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752607"/>
            <a:ext cx="2839212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8763000"/>
            <a:ext cx="2839212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965E7-69E1-4CA6-85F8-ABB1D0DB3E57}" type="datetimeFigureOut">
              <a:rPr lang="en-IN" smtClean="0"/>
              <a:t>14-11-2025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30510487"/>
            <a:ext cx="111099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C538F-0932-4FC3-AEB5-681F783BC66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376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20000"/>
            <a:lumOff val="80000"/>
            <a:alpha val="3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1" y="126206"/>
            <a:ext cx="32385000" cy="3840795"/>
          </a:xfrm>
          <a:prstGeom prst="roundRect">
            <a:avLst>
              <a:gd name="adj" fmla="val 12966"/>
            </a:avLst>
          </a:prstGeom>
          <a:solidFill>
            <a:srgbClr val="CFE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041186" y="168504"/>
            <a:ext cx="16891995" cy="3637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02465" tIns="302465" rIns="302465" bIns="30247">
            <a:spAutoFit/>
          </a:bodyPr>
          <a:lstStyle/>
          <a:p>
            <a:pPr algn="ctr"/>
            <a:r>
              <a:rPr lang="en-US" sz="5101" b="1" dirty="0">
                <a:latin typeface="Arial" pitchFamily="34" charset="0"/>
                <a:cs typeface="Arial" pitchFamily="34" charset="0"/>
              </a:rPr>
              <a:t>Title of the paper goes here </a:t>
            </a:r>
          </a:p>
          <a:p>
            <a:pPr algn="ctr"/>
            <a:r>
              <a:rPr lang="en-US" sz="510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(Bold Arial with Font size 68 – 72)</a:t>
            </a:r>
          </a:p>
          <a:p>
            <a:pPr algn="ctr"/>
            <a:endParaRPr lang="en-US" sz="1350" b="1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  <a:p>
            <a:pPr algn="ctr"/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Author</a:t>
            </a:r>
            <a:r>
              <a:rPr lang="en-US" sz="3600" b="1" baseline="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1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, Author</a:t>
            </a:r>
            <a:r>
              <a:rPr lang="en-US" sz="3600" b="1" baseline="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, and Author</a:t>
            </a:r>
            <a:r>
              <a:rPr lang="en-US" sz="3600" b="1" baseline="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1</a:t>
            </a:r>
            <a:r>
              <a:rPr lang="en-US" sz="3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 </a:t>
            </a:r>
            <a:r>
              <a:rPr lang="en-US" sz="3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(Bold </a:t>
            </a:r>
            <a:r>
              <a:rPr lang="en-US" sz="3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48 – 52</a:t>
            </a:r>
            <a:r>
              <a:rPr lang="en-US" sz="3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</a:p>
          <a:p>
            <a:pPr algn="ctr"/>
            <a:r>
              <a:rPr lang="en-US" sz="3150" baseline="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1</a:t>
            </a:r>
            <a:r>
              <a:rPr lang="en-US" sz="315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Affiliation</a:t>
            </a:r>
            <a:r>
              <a:rPr lang="en-US" sz="3150" dirty="0">
                <a:latin typeface="Arial" pitchFamily="34" charset="0"/>
                <a:cs typeface="Arial" pitchFamily="34" charset="0"/>
                <a:sym typeface="Helvetica" pitchFamily="112" charset="0"/>
              </a:rPr>
              <a:t> </a:t>
            </a:r>
            <a:r>
              <a:rPr lang="en-US" sz="315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315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42 – 46</a:t>
            </a:r>
            <a:r>
              <a:rPr lang="en-US" sz="315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</a:p>
          <a:p>
            <a:pPr algn="ctr"/>
            <a:r>
              <a:rPr lang="en-US" sz="3150" baseline="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2</a:t>
            </a:r>
            <a:r>
              <a:rPr lang="en-US" sz="315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Affiliation</a:t>
            </a:r>
            <a:r>
              <a:rPr lang="en-US" sz="3150" dirty="0">
                <a:latin typeface="Arial" pitchFamily="34" charset="0"/>
                <a:cs typeface="Arial" pitchFamily="34" charset="0"/>
                <a:sym typeface="Helvetica" pitchFamily="112" charset="0"/>
              </a:rPr>
              <a:t>  </a:t>
            </a:r>
            <a:r>
              <a:rPr lang="en-US" sz="315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315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42 – 46</a:t>
            </a:r>
            <a:r>
              <a:rPr lang="en-US" sz="315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8600" y="10225094"/>
            <a:ext cx="15985673" cy="10367716"/>
          </a:xfrm>
          <a:prstGeom prst="roundRect">
            <a:avLst>
              <a:gd name="adj" fmla="val 978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564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557172" y="10225095"/>
            <a:ext cx="16056429" cy="11336064"/>
          </a:xfrm>
          <a:prstGeom prst="roundRect">
            <a:avLst>
              <a:gd name="adj" fmla="val 978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564"/>
          </a:p>
        </p:txBody>
      </p:sp>
      <p:sp>
        <p:nvSpPr>
          <p:cNvPr id="11" name="Rounded Rectangle 10"/>
          <p:cNvSpPr/>
          <p:nvPr/>
        </p:nvSpPr>
        <p:spPr>
          <a:xfrm>
            <a:off x="16606157" y="21826708"/>
            <a:ext cx="16007444" cy="3931520"/>
          </a:xfrm>
          <a:prstGeom prst="roundRect">
            <a:avLst>
              <a:gd name="adj" fmla="val 978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564"/>
          </a:p>
        </p:txBody>
      </p:sp>
      <p:sp>
        <p:nvSpPr>
          <p:cNvPr id="12" name="Rounded Rectangle 11"/>
          <p:cNvSpPr/>
          <p:nvPr/>
        </p:nvSpPr>
        <p:spPr>
          <a:xfrm>
            <a:off x="228600" y="20836037"/>
            <a:ext cx="15985673" cy="9324554"/>
          </a:xfrm>
          <a:prstGeom prst="roundRect">
            <a:avLst>
              <a:gd name="adj" fmla="val 978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564"/>
          </a:p>
        </p:txBody>
      </p:sp>
      <p:sp>
        <p:nvSpPr>
          <p:cNvPr id="13" name="Rectangle 12"/>
          <p:cNvSpPr/>
          <p:nvPr/>
        </p:nvSpPr>
        <p:spPr>
          <a:xfrm>
            <a:off x="1828800" y="5260498"/>
            <a:ext cx="10210517" cy="530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5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INTRODUCTION</a:t>
            </a:r>
            <a:r>
              <a:rPr lang="en-US" sz="285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(Bold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36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38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85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59689" y="21053235"/>
            <a:ext cx="8888011" cy="5309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5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METHODOLOGY</a:t>
            </a:r>
            <a:r>
              <a:rPr lang="en-US" sz="285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(Bold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36-38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85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7085809" y="4801498"/>
            <a:ext cx="11009937" cy="5309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5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RESULTS AND DISCUSSION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(Bold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36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38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85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6557172" y="28357983"/>
            <a:ext cx="16056429" cy="1793520"/>
          </a:xfrm>
          <a:prstGeom prst="roundRect">
            <a:avLst>
              <a:gd name="adj" fmla="val 978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564"/>
          </a:p>
        </p:txBody>
      </p:sp>
      <p:sp>
        <p:nvSpPr>
          <p:cNvPr id="17" name="Rectangle 16"/>
          <p:cNvSpPr/>
          <p:nvPr/>
        </p:nvSpPr>
        <p:spPr>
          <a:xfrm>
            <a:off x="17208096" y="22057679"/>
            <a:ext cx="8492261" cy="5309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5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CONCLUSIONS</a:t>
            </a:r>
            <a:r>
              <a:rPr lang="en-US" sz="285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(Bold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36-38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85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600201" y="6176742"/>
            <a:ext cx="14386238" cy="2544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List down the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BACKGROUND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of the problem here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24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28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List down the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BACKGROUND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of the problem 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here</a:t>
            </a: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96C3D5A-4D90-4F6A-BEA3-32AFF57697C2}"/>
              </a:ext>
            </a:extLst>
          </p:cNvPr>
          <p:cNvSpPr/>
          <p:nvPr/>
        </p:nvSpPr>
        <p:spPr>
          <a:xfrm>
            <a:off x="835468" y="433642"/>
            <a:ext cx="2700488" cy="270048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6493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310565E-CE9D-4562-A4C3-15C48A831D46}"/>
              </a:ext>
            </a:extLst>
          </p:cNvPr>
          <p:cNvSpPr/>
          <p:nvPr/>
        </p:nvSpPr>
        <p:spPr>
          <a:xfrm>
            <a:off x="28633038" y="451675"/>
            <a:ext cx="2700488" cy="2700488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6493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75D2850-FF3E-40E1-8B66-083A3FE0BA46}"/>
              </a:ext>
            </a:extLst>
          </p:cNvPr>
          <p:cNvSpPr/>
          <p:nvPr/>
        </p:nvSpPr>
        <p:spPr>
          <a:xfrm>
            <a:off x="228600" y="1469203"/>
            <a:ext cx="3848484" cy="715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51" b="1" dirty="0">
                <a:latin typeface="Arial" pitchFamily="34" charset="0"/>
                <a:cs typeface="Arial" pitchFamily="34" charset="0"/>
                <a:sym typeface="Helvetica" pitchFamily="112" charset="0"/>
              </a:rPr>
              <a:t>Logo here</a:t>
            </a:r>
            <a:endParaRPr lang="en-IN" sz="405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B4D3E50-9780-4F94-B8C0-EE5326C1B8ED}"/>
              </a:ext>
            </a:extLst>
          </p:cNvPr>
          <p:cNvSpPr/>
          <p:nvPr/>
        </p:nvSpPr>
        <p:spPr>
          <a:xfrm>
            <a:off x="28041600" y="1426032"/>
            <a:ext cx="3848484" cy="715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51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Logo here</a:t>
            </a:r>
            <a:endParaRPr lang="en-IN" sz="4051" dirty="0">
              <a:solidFill>
                <a:schemeClr val="bg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E9DC148-1D78-4A14-B29D-1CA4B5EDB408}"/>
              </a:ext>
            </a:extLst>
          </p:cNvPr>
          <p:cNvSpPr/>
          <p:nvPr/>
        </p:nvSpPr>
        <p:spPr>
          <a:xfrm>
            <a:off x="1841309" y="21674156"/>
            <a:ext cx="14404531" cy="8079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Discuss the </a:t>
            </a:r>
            <a:r>
              <a:rPr lang="en-US" sz="2100" b="1" dirty="0" smtClean="0">
                <a:latin typeface="Arial" pitchFamily="34" charset="0"/>
                <a:cs typeface="Arial" pitchFamily="34" charset="0"/>
              </a:rPr>
              <a:t>METHODOLOGY 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of the paper here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24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28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Discuss the </a:t>
            </a:r>
            <a:r>
              <a:rPr lang="en-US" sz="2100" b="1" dirty="0" smtClean="0">
                <a:latin typeface="Arial" pitchFamily="34" charset="0"/>
                <a:cs typeface="Arial" pitchFamily="34" charset="0"/>
              </a:rPr>
              <a:t>METHODOLOGY 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of the paper here</a:t>
            </a: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Discuss the </a:t>
            </a:r>
            <a:r>
              <a:rPr lang="en-US" sz="2100" b="1" dirty="0" smtClean="0">
                <a:latin typeface="Arial" pitchFamily="34" charset="0"/>
                <a:cs typeface="Arial" pitchFamily="34" charset="0"/>
              </a:rPr>
              <a:t>METHODOLOGY 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of the paper 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here</a:t>
            </a: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7544F3-D2F6-43DB-BDDF-213F599B0D24}"/>
              </a:ext>
            </a:extLst>
          </p:cNvPr>
          <p:cNvSpPr/>
          <p:nvPr/>
        </p:nvSpPr>
        <p:spPr>
          <a:xfrm>
            <a:off x="16882446" y="6319851"/>
            <a:ext cx="14230014" cy="15317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Discuss the key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RESULTS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here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24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28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Discuss the key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RESULTS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here </a:t>
            </a: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1E12797-0469-48A0-B0CD-D636A9489193}"/>
              </a:ext>
            </a:extLst>
          </p:cNvPr>
          <p:cNvSpPr/>
          <p:nvPr/>
        </p:nvSpPr>
        <p:spPr>
          <a:xfrm>
            <a:off x="16702352" y="22923423"/>
            <a:ext cx="11787740" cy="1590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Present the key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CONTRIBUTIONS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of your work in bullet 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form 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here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24 – 28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EEE06B6-EB99-4CDE-A932-F64ABC03524D}"/>
              </a:ext>
            </a:extLst>
          </p:cNvPr>
          <p:cNvSpPr/>
          <p:nvPr/>
        </p:nvSpPr>
        <p:spPr>
          <a:xfrm>
            <a:off x="16963053" y="28326600"/>
            <a:ext cx="10055189" cy="5309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5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ACKNOWLEDGEMENT</a:t>
            </a:r>
            <a:r>
              <a:rPr lang="en-US" sz="285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(Bold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36-38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85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492DE34-459F-4381-8A69-84361670549C}"/>
              </a:ext>
            </a:extLst>
          </p:cNvPr>
          <p:cNvSpPr/>
          <p:nvPr/>
        </p:nvSpPr>
        <p:spPr>
          <a:xfrm>
            <a:off x="16734061" y="29051114"/>
            <a:ext cx="1136168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b="1" dirty="0">
                <a:latin typeface="Arial" pitchFamily="34" charset="0"/>
                <a:cs typeface="Arial" pitchFamily="34" charset="0"/>
              </a:rPr>
              <a:t>ACKNOWLEDGEMENT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goes here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24 – 28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ounded Rectangle 12">
            <a:extLst>
              <a:ext uri="{FF2B5EF4-FFF2-40B4-BE49-F238E27FC236}">
                <a16:creationId xmlns:a16="http://schemas.microsoft.com/office/drawing/2014/main" id="{406F0D71-B0FD-4CCA-893B-E88E2518AFAE}"/>
              </a:ext>
            </a:extLst>
          </p:cNvPr>
          <p:cNvSpPr/>
          <p:nvPr/>
        </p:nvSpPr>
        <p:spPr>
          <a:xfrm>
            <a:off x="16597391" y="26023776"/>
            <a:ext cx="16016210" cy="2109225"/>
          </a:xfrm>
          <a:prstGeom prst="roundRect">
            <a:avLst>
              <a:gd name="adj" fmla="val 978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564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0626F54-9A49-45DF-90F2-A44ECC89D627}"/>
              </a:ext>
            </a:extLst>
          </p:cNvPr>
          <p:cNvSpPr/>
          <p:nvPr/>
        </p:nvSpPr>
        <p:spPr>
          <a:xfrm>
            <a:off x="17066811" y="26203236"/>
            <a:ext cx="8574014" cy="5309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5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REFERENCES</a:t>
            </a:r>
            <a:r>
              <a:rPr lang="en-US" sz="285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(Bold </a:t>
            </a:r>
            <a:r>
              <a:rPr lang="en-US" sz="285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36-38</a:t>
            </a:r>
            <a:r>
              <a:rPr lang="en-US" sz="285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85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57BD659-BFD4-488C-A244-693D9638BEBB}"/>
              </a:ext>
            </a:extLst>
          </p:cNvPr>
          <p:cNvSpPr/>
          <p:nvPr/>
        </p:nvSpPr>
        <p:spPr>
          <a:xfrm>
            <a:off x="16702352" y="26774261"/>
            <a:ext cx="1400624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5814" indent="-385814" defTabSz="1175618">
              <a:spcAft>
                <a:spcPts val="771"/>
              </a:spcAft>
              <a:buFont typeface="+mj-lt"/>
              <a:buAutoNum type="arabicPeriod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Put the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REFERENCES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here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24 – 28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</a:p>
          <a:p>
            <a:pPr marL="385814" indent="-385814" defTabSz="1175618">
              <a:spcAft>
                <a:spcPts val="771"/>
              </a:spcAft>
              <a:buFont typeface="+mj-lt"/>
              <a:buAutoNum type="arabicPeriod"/>
              <a:tabLst>
                <a:tab pos="587809" algn="l"/>
              </a:tabLst>
            </a:pP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  <a:p>
            <a:pPr marL="385814" indent="-385814" defTabSz="1175618">
              <a:spcAft>
                <a:spcPts val="771"/>
              </a:spcAft>
              <a:buFont typeface="+mj-lt"/>
              <a:buAutoNum type="arabicPeriod"/>
              <a:tabLst>
                <a:tab pos="587809" algn="l"/>
              </a:tabLst>
            </a:pPr>
            <a:endParaRPr lang="en-US" sz="2100" dirty="0" smtClean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  <a:p>
            <a:pPr marL="385814" indent="-385814" defTabSz="1175618">
              <a:spcAft>
                <a:spcPts val="771"/>
              </a:spcAft>
              <a:buFont typeface="+mj-lt"/>
              <a:buAutoNum type="arabicPeriod"/>
              <a:tabLst>
                <a:tab pos="587809" algn="l"/>
              </a:tabLst>
            </a:pP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6A5EC5B-3288-2BF0-DB8D-06C0551EF3EC}"/>
              </a:ext>
            </a:extLst>
          </p:cNvPr>
          <p:cNvSpPr/>
          <p:nvPr/>
        </p:nvSpPr>
        <p:spPr>
          <a:xfrm>
            <a:off x="1600202" y="8791513"/>
            <a:ext cx="14456918" cy="841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List down the </a:t>
            </a:r>
            <a:r>
              <a:rPr lang="en-US" sz="2100" b="1" dirty="0" smtClean="0">
                <a:latin typeface="Arial" pitchFamily="34" charset="0"/>
                <a:cs typeface="Arial" pitchFamily="34" charset="0"/>
              </a:rPr>
              <a:t>RATIONALE 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here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24 –28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List down the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RATIONALE 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here</a:t>
            </a:r>
            <a:endParaRPr lang="en-US" sz="2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F87FF5F-28AF-A622-9CC8-3499B89D567E}"/>
              </a:ext>
            </a:extLst>
          </p:cNvPr>
          <p:cNvSpPr/>
          <p:nvPr/>
        </p:nvSpPr>
        <p:spPr>
          <a:xfrm>
            <a:off x="1630680" y="16473030"/>
            <a:ext cx="8572509" cy="1590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List down the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RESEARCH OBJECTIVES 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here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24-28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List down the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RESEARCH OBJECTIVES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here </a:t>
            </a:r>
          </a:p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List down the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RESEARCH OBJECTIVES 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here</a:t>
            </a:r>
            <a:endParaRPr lang="en-US" sz="2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851660" y="11081742"/>
            <a:ext cx="94640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NOVELTY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(Bold 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24-28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</a:p>
          <a:p>
            <a:pPr algn="just"/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828800" y="13207722"/>
            <a:ext cx="7155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AIM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(Bold 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24 – 28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752601" y="11952702"/>
            <a:ext cx="1082039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List down the </a:t>
            </a:r>
            <a:r>
              <a:rPr lang="en-US" sz="2100" b="1" dirty="0" smtClean="0">
                <a:latin typeface="Arial" pitchFamily="34" charset="0"/>
                <a:cs typeface="Arial" pitchFamily="34" charset="0"/>
              </a:rPr>
              <a:t>NOVELTY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here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24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28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470661" y="14231082"/>
            <a:ext cx="1082039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3904" indent="-293904" defTabSz="1175618">
              <a:spcAft>
                <a:spcPts val="771"/>
              </a:spcAft>
              <a:buFont typeface="Arial" pitchFamily="34" charset="0"/>
              <a:buChar char="•"/>
              <a:tabLst>
                <a:tab pos="587809" algn="l"/>
              </a:tabLst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List down the </a:t>
            </a:r>
            <a:r>
              <a:rPr lang="en-US" sz="2100" b="1" dirty="0" smtClean="0">
                <a:latin typeface="Arial" pitchFamily="34" charset="0"/>
                <a:cs typeface="Arial" pitchFamily="34" charset="0"/>
              </a:rPr>
              <a:t>AIM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here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24 </a:t>
            </a:r>
            <a:r>
              <a:rPr lang="en-US" sz="21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28</a:t>
            </a:r>
            <a:r>
              <a:rPr lang="en-US" sz="21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  <a:endParaRPr lang="en-US" sz="2100" dirty="0">
              <a:solidFill>
                <a:srgbClr val="00B050"/>
              </a:solidFill>
              <a:latin typeface="Arial" pitchFamily="34" charset="0"/>
              <a:cs typeface="Arial" pitchFamily="34" charset="0"/>
              <a:sym typeface="Helvetica" pitchFamily="112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668781" y="15486102"/>
            <a:ext cx="101879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OBJECTIVE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(Bold 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Arial with Font size 24 - 28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Helvetica" pitchFamily="112" charset="0"/>
              </a:rPr>
              <a:t>)</a:t>
            </a:r>
          </a:p>
          <a:p>
            <a:pPr algn="just"/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229" y="29766495"/>
            <a:ext cx="32331371" cy="2985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19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338</Words>
  <Application>Microsoft Office PowerPoint</Application>
  <PresentationFormat>Custom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anisha p</dc:creator>
  <cp:lastModifiedBy>Dell</cp:lastModifiedBy>
  <cp:revision>17</cp:revision>
  <dcterms:created xsi:type="dcterms:W3CDTF">2025-11-13T05:15:09Z</dcterms:created>
  <dcterms:modified xsi:type="dcterms:W3CDTF">2025-11-14T05:39:55Z</dcterms:modified>
</cp:coreProperties>
</file>